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openxmlformats.org/officeDocument/2006/relationships/custom-properties" Target="docProps/custom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14"/>
  </p:notesMasterIdLst>
  <p:sldIdLst>
    <p:sldId id="515" r:id="rId5"/>
    <p:sldId id="526" r:id="rId6"/>
    <p:sldId id="522" r:id="rId7"/>
    <p:sldId id="523" r:id="rId8"/>
    <p:sldId id="518" r:id="rId9"/>
    <p:sldId id="524" r:id="rId10"/>
    <p:sldId id="519" r:id="rId11"/>
    <p:sldId id="520" r:id="rId12"/>
    <p:sldId id="525" r:id="rId1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E01"/>
    <a:srgbClr val="25282A"/>
    <a:srgbClr val="FF9E1B"/>
    <a:srgbClr val="784E90"/>
    <a:srgbClr val="59BEC9"/>
    <a:srgbClr val="A9C23F"/>
    <a:srgbClr val="E03C31"/>
    <a:srgbClr val="5ABD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82E451F-A963-469F-948D-DF811F5DEA87}" v="1" dt="2025-10-21T14:45:20.455"/>
    <p1510:client id="{B1CF33F6-DBD8-C044-AE47-E2E6BA6DC982}" v="23" dt="2025-10-21T07:23:39.13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364"/>
    <p:restoredTop sz="94686"/>
  </p:normalViewPr>
  <p:slideViewPr>
    <p:cSldViewPr snapToGrid="0">
      <p:cViewPr varScale="1">
        <p:scale>
          <a:sx n="101" d="100"/>
          <a:sy n="101" d="100"/>
        </p:scale>
        <p:origin x="173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urie, Mr A" userId="f6767058-0bc7-4f17-9b68-704e9c39f3d4" providerId="ADAL" clId="{500F6E74-C6EF-5DFA-913D-0D1B82EF8F60}"/>
    <pc:docChg chg="modSld">
      <pc:chgData name="Laurie, Mr A" userId="f6767058-0bc7-4f17-9b68-704e9c39f3d4" providerId="ADAL" clId="{500F6E74-C6EF-5DFA-913D-0D1B82EF8F60}" dt="2025-10-21T07:23:39.133" v="22" actId="400"/>
      <pc:docMkLst>
        <pc:docMk/>
      </pc:docMkLst>
      <pc:sldChg chg="modSp modAnim">
        <pc:chgData name="Laurie, Mr A" userId="f6767058-0bc7-4f17-9b68-704e9c39f3d4" providerId="ADAL" clId="{500F6E74-C6EF-5DFA-913D-0D1B82EF8F60}" dt="2025-10-21T07:23:39.133" v="22" actId="400"/>
        <pc:sldMkLst>
          <pc:docMk/>
          <pc:sldMk cId="430903429" sldId="524"/>
        </pc:sldMkLst>
        <pc:spChg chg="mod">
          <ac:chgData name="Laurie, Mr A" userId="f6767058-0bc7-4f17-9b68-704e9c39f3d4" providerId="ADAL" clId="{500F6E74-C6EF-5DFA-913D-0D1B82EF8F60}" dt="2025-10-21T07:23:39.133" v="22" actId="400"/>
          <ac:spMkLst>
            <pc:docMk/>
            <pc:sldMk cId="430903429" sldId="524"/>
            <ac:spMk id="5" creationId="{2F799EE6-B863-428C-DE76-BE9C0FAA475F}"/>
          </ac:spMkLst>
        </pc:spChg>
      </pc:sldChg>
    </pc:docChg>
  </pc:docChgLst>
  <pc:docChgLst>
    <pc:chgData name="Laurie, Mr A" userId="S::alaurie@haz5d.com::f6767058-0bc7-4f17-9b68-704e9c39f3d4" providerId="AD" clId="Web-{4048F962-8B64-3C73-16F8-2A716D878768}"/>
    <pc:docChg chg="modSld">
      <pc:chgData name="Laurie, Mr A" userId="S::alaurie@haz5d.com::f6767058-0bc7-4f17-9b68-704e9c39f3d4" providerId="AD" clId="Web-{4048F962-8B64-3C73-16F8-2A716D878768}" dt="2025-10-16T08:27:37.224" v="33" actId="20577"/>
      <pc:docMkLst>
        <pc:docMk/>
      </pc:docMkLst>
      <pc:sldChg chg="modSp">
        <pc:chgData name="Laurie, Mr A" userId="S::alaurie@haz5d.com::f6767058-0bc7-4f17-9b68-704e9c39f3d4" providerId="AD" clId="Web-{4048F962-8B64-3C73-16F8-2A716D878768}" dt="2025-10-16T08:27:37.224" v="33" actId="20577"/>
        <pc:sldMkLst>
          <pc:docMk/>
          <pc:sldMk cId="2695472591" sldId="515"/>
        </pc:sldMkLst>
        <pc:spChg chg="mod">
          <ac:chgData name="Laurie, Mr A" userId="S::alaurie@haz5d.com::f6767058-0bc7-4f17-9b68-704e9c39f3d4" providerId="AD" clId="Web-{4048F962-8B64-3C73-16F8-2A716D878768}" dt="2025-10-16T08:27:10.286" v="1" actId="20577"/>
          <ac:spMkLst>
            <pc:docMk/>
            <pc:sldMk cId="2695472591" sldId="515"/>
            <ac:spMk id="2" creationId="{5CCDB04A-2896-93CF-3820-B0C0E0A034B1}"/>
          </ac:spMkLst>
        </pc:spChg>
        <pc:spChg chg="mod">
          <ac:chgData name="Laurie, Mr A" userId="S::alaurie@haz5d.com::f6767058-0bc7-4f17-9b68-704e9c39f3d4" providerId="AD" clId="Web-{4048F962-8B64-3C73-16F8-2A716D878768}" dt="2025-10-16T08:27:37.224" v="33" actId="20577"/>
          <ac:spMkLst>
            <pc:docMk/>
            <pc:sldMk cId="2695472591" sldId="515"/>
            <ac:spMk id="7" creationId="{FE158774-E4ED-92E0-CF9C-263686158B0A}"/>
          </ac:spMkLst>
        </pc:spChg>
      </pc:sldChg>
    </pc:docChg>
  </pc:docChgLst>
  <pc:docChgLst>
    <pc:chgData name="Laurie, Mr A" userId="f6767058-0bc7-4f17-9b68-704e9c39f3d4" providerId="ADAL" clId="{0604E398-63D2-44D8-B3F7-3ECFA78B4413}"/>
    <pc:docChg chg="custSel addSld modSld">
      <pc:chgData name="Laurie, Mr A" userId="f6767058-0bc7-4f17-9b68-704e9c39f3d4" providerId="ADAL" clId="{0604E398-63D2-44D8-B3F7-3ECFA78B4413}" dt="2025-10-16T08:36:57.931" v="1546"/>
      <pc:docMkLst>
        <pc:docMk/>
      </pc:docMkLst>
      <pc:sldChg chg="addSp delSp modSp mod delAnim modAnim">
        <pc:chgData name="Laurie, Mr A" userId="f6767058-0bc7-4f17-9b68-704e9c39f3d4" providerId="ADAL" clId="{0604E398-63D2-44D8-B3F7-3ECFA78B4413}" dt="2025-10-16T08:31:49.248" v="574" actId="14100"/>
        <pc:sldMkLst>
          <pc:docMk/>
          <pc:sldMk cId="1139922564" sldId="518"/>
        </pc:sldMkLst>
        <pc:spChg chg="mod">
          <ac:chgData name="Laurie, Mr A" userId="f6767058-0bc7-4f17-9b68-704e9c39f3d4" providerId="ADAL" clId="{0604E398-63D2-44D8-B3F7-3ECFA78B4413}" dt="2025-10-16T08:29:59.029" v="181" actId="403"/>
          <ac:spMkLst>
            <pc:docMk/>
            <pc:sldMk cId="1139922564" sldId="518"/>
            <ac:spMk id="4" creationId="{383E9538-D5D7-1C58-6E39-D81EB148C1CA}"/>
          </ac:spMkLst>
        </pc:spChg>
        <pc:spChg chg="mod">
          <ac:chgData name="Laurie, Mr A" userId="f6767058-0bc7-4f17-9b68-704e9c39f3d4" providerId="ADAL" clId="{0604E398-63D2-44D8-B3F7-3ECFA78B4413}" dt="2025-10-16T08:30:30.872" v="325" actId="1076"/>
          <ac:spMkLst>
            <pc:docMk/>
            <pc:sldMk cId="1139922564" sldId="518"/>
            <ac:spMk id="6" creationId="{5AE321BD-F98E-F999-C3AD-2537443FEA18}"/>
          </ac:spMkLst>
        </pc:spChg>
        <pc:picChg chg="add mod">
          <ac:chgData name="Laurie, Mr A" userId="f6767058-0bc7-4f17-9b68-704e9c39f3d4" providerId="ADAL" clId="{0604E398-63D2-44D8-B3F7-3ECFA78B4413}" dt="2025-10-16T08:31:49.248" v="574" actId="14100"/>
          <ac:picMkLst>
            <pc:docMk/>
            <pc:sldMk cId="1139922564" sldId="518"/>
            <ac:picMk id="8" creationId="{04070471-C379-01E9-DB0D-39B033EAA1B9}"/>
          </ac:picMkLst>
        </pc:picChg>
      </pc:sldChg>
      <pc:sldChg chg="addSp modSp mod modAnim">
        <pc:chgData name="Laurie, Mr A" userId="f6767058-0bc7-4f17-9b68-704e9c39f3d4" providerId="ADAL" clId="{0604E398-63D2-44D8-B3F7-3ECFA78B4413}" dt="2025-10-16T08:31:42.233" v="571" actId="14100"/>
        <pc:sldMkLst>
          <pc:docMk/>
          <pc:sldMk cId="3510907583" sldId="519"/>
        </pc:sldMkLst>
        <pc:spChg chg="mod">
          <ac:chgData name="Laurie, Mr A" userId="f6767058-0bc7-4f17-9b68-704e9c39f3d4" providerId="ADAL" clId="{0604E398-63D2-44D8-B3F7-3ECFA78B4413}" dt="2025-10-16T08:30:42.467" v="326" actId="14100"/>
          <ac:spMkLst>
            <pc:docMk/>
            <pc:sldMk cId="3510907583" sldId="519"/>
            <ac:spMk id="3" creationId="{C6E27731-DCAC-C9BB-93E8-C90F5B3531D2}"/>
          </ac:spMkLst>
        </pc:spChg>
        <pc:spChg chg="add mod">
          <ac:chgData name="Laurie, Mr A" userId="f6767058-0bc7-4f17-9b68-704e9c39f3d4" providerId="ADAL" clId="{0604E398-63D2-44D8-B3F7-3ECFA78B4413}" dt="2025-10-16T08:31:11.123" v="481" actId="20577"/>
          <ac:spMkLst>
            <pc:docMk/>
            <pc:sldMk cId="3510907583" sldId="519"/>
            <ac:spMk id="4" creationId="{1F8E6FAB-CC5C-DD66-B20A-CE73CC88353D}"/>
          </ac:spMkLst>
        </pc:spChg>
        <pc:spChg chg="mod">
          <ac:chgData name="Laurie, Mr A" userId="f6767058-0bc7-4f17-9b68-704e9c39f3d4" providerId="ADAL" clId="{0604E398-63D2-44D8-B3F7-3ECFA78B4413}" dt="2025-10-16T08:31:35.147" v="568" actId="14100"/>
          <ac:spMkLst>
            <pc:docMk/>
            <pc:sldMk cId="3510907583" sldId="519"/>
            <ac:spMk id="5" creationId="{0EFAEF80-F897-FDDB-5C73-B8A502514157}"/>
          </ac:spMkLst>
        </pc:spChg>
        <pc:picChg chg="add mod">
          <ac:chgData name="Laurie, Mr A" userId="f6767058-0bc7-4f17-9b68-704e9c39f3d4" providerId="ADAL" clId="{0604E398-63D2-44D8-B3F7-3ECFA78B4413}" dt="2025-10-16T08:31:42.233" v="571" actId="14100"/>
          <ac:picMkLst>
            <pc:docMk/>
            <pc:sldMk cId="3510907583" sldId="519"/>
            <ac:picMk id="6" creationId="{99DC2CBB-36B2-0450-A8AF-598984704B79}"/>
          </ac:picMkLst>
        </pc:picChg>
      </pc:sldChg>
      <pc:sldChg chg="addSp modSp mod">
        <pc:chgData name="Laurie, Mr A" userId="f6767058-0bc7-4f17-9b68-704e9c39f3d4" providerId="ADAL" clId="{0604E398-63D2-44D8-B3F7-3ECFA78B4413}" dt="2025-10-16T08:32:47.369" v="774" actId="20577"/>
        <pc:sldMkLst>
          <pc:docMk/>
          <pc:sldMk cId="2594010404" sldId="520"/>
        </pc:sldMkLst>
        <pc:spChg chg="add mod">
          <ac:chgData name="Laurie, Mr A" userId="f6767058-0bc7-4f17-9b68-704e9c39f3d4" providerId="ADAL" clId="{0604E398-63D2-44D8-B3F7-3ECFA78B4413}" dt="2025-10-16T08:32:47.369" v="774" actId="20577"/>
          <ac:spMkLst>
            <pc:docMk/>
            <pc:sldMk cId="2594010404" sldId="520"/>
            <ac:spMk id="4" creationId="{0932C9D3-AA63-AB69-41CD-1403D3ADFD2F}"/>
          </ac:spMkLst>
        </pc:spChg>
        <pc:spChg chg="mod">
          <ac:chgData name="Laurie, Mr A" userId="f6767058-0bc7-4f17-9b68-704e9c39f3d4" providerId="ADAL" clId="{0604E398-63D2-44D8-B3F7-3ECFA78B4413}" dt="2025-10-16T08:32:30.336" v="729" actId="1076"/>
          <ac:spMkLst>
            <pc:docMk/>
            <pc:sldMk cId="2594010404" sldId="520"/>
            <ac:spMk id="7" creationId="{48C37EB2-E87F-4F60-A867-C86CCB649BB2}"/>
          </ac:spMkLst>
        </pc:spChg>
        <pc:picChg chg="add mod">
          <ac:chgData name="Laurie, Mr A" userId="f6767058-0bc7-4f17-9b68-704e9c39f3d4" providerId="ADAL" clId="{0604E398-63D2-44D8-B3F7-3ECFA78B4413}" dt="2025-10-16T08:31:59.094" v="578" actId="1076"/>
          <ac:picMkLst>
            <pc:docMk/>
            <pc:sldMk cId="2594010404" sldId="520"/>
            <ac:picMk id="3" creationId="{1779E600-2542-5FC7-D100-244FE5BAC62A}"/>
          </ac:picMkLst>
        </pc:picChg>
      </pc:sldChg>
      <pc:sldChg chg="modSp mod">
        <pc:chgData name="Laurie, Mr A" userId="f6767058-0bc7-4f17-9b68-704e9c39f3d4" providerId="ADAL" clId="{0604E398-63D2-44D8-B3F7-3ECFA78B4413}" dt="2025-10-16T08:28:43.219" v="26" actId="20577"/>
        <pc:sldMkLst>
          <pc:docMk/>
          <pc:sldMk cId="68347615" sldId="523"/>
        </pc:sldMkLst>
        <pc:spChg chg="mod">
          <ac:chgData name="Laurie, Mr A" userId="f6767058-0bc7-4f17-9b68-704e9c39f3d4" providerId="ADAL" clId="{0604E398-63D2-44D8-B3F7-3ECFA78B4413}" dt="2025-10-16T08:28:43.219" v="26" actId="20577"/>
          <ac:spMkLst>
            <pc:docMk/>
            <pc:sldMk cId="68347615" sldId="523"/>
            <ac:spMk id="2" creationId="{0B4A04FA-9AA4-6CD0-AE34-672146983AF1}"/>
          </ac:spMkLst>
        </pc:spChg>
      </pc:sldChg>
      <pc:sldChg chg="addSp modSp mod">
        <pc:chgData name="Laurie, Mr A" userId="f6767058-0bc7-4f17-9b68-704e9c39f3d4" providerId="ADAL" clId="{0604E398-63D2-44D8-B3F7-3ECFA78B4413}" dt="2025-10-16T08:33:08.223" v="780" actId="1076"/>
        <pc:sldMkLst>
          <pc:docMk/>
          <pc:sldMk cId="2636828736" sldId="525"/>
        </pc:sldMkLst>
        <pc:picChg chg="add mod">
          <ac:chgData name="Laurie, Mr A" userId="f6767058-0bc7-4f17-9b68-704e9c39f3d4" providerId="ADAL" clId="{0604E398-63D2-44D8-B3F7-3ECFA78B4413}" dt="2025-10-16T08:33:02.106" v="777" actId="1076"/>
          <ac:picMkLst>
            <pc:docMk/>
            <pc:sldMk cId="2636828736" sldId="525"/>
            <ac:picMk id="3" creationId="{03158F01-31BC-C344-A59B-C1472D359430}"/>
          </ac:picMkLst>
        </pc:picChg>
        <pc:picChg chg="add mod">
          <ac:chgData name="Laurie, Mr A" userId="f6767058-0bc7-4f17-9b68-704e9c39f3d4" providerId="ADAL" clId="{0604E398-63D2-44D8-B3F7-3ECFA78B4413}" dt="2025-10-16T08:33:08.223" v="780" actId="1076"/>
          <ac:picMkLst>
            <pc:docMk/>
            <pc:sldMk cId="2636828736" sldId="525"/>
            <ac:picMk id="4" creationId="{80FFC892-2514-7DA6-D1CA-E951E9BEF7C0}"/>
          </ac:picMkLst>
        </pc:picChg>
      </pc:sldChg>
      <pc:sldChg chg="addSp delSp modSp new mod modAnim">
        <pc:chgData name="Laurie, Mr A" userId="f6767058-0bc7-4f17-9b68-704e9c39f3d4" providerId="ADAL" clId="{0604E398-63D2-44D8-B3F7-3ECFA78B4413}" dt="2025-10-16T08:36:57.931" v="1546"/>
        <pc:sldMkLst>
          <pc:docMk/>
          <pc:sldMk cId="1005543930" sldId="526"/>
        </pc:sldMkLst>
        <pc:spChg chg="mod">
          <ac:chgData name="Laurie, Mr A" userId="f6767058-0bc7-4f17-9b68-704e9c39f3d4" providerId="ADAL" clId="{0604E398-63D2-44D8-B3F7-3ECFA78B4413}" dt="2025-10-16T08:33:45.414" v="794" actId="20577"/>
          <ac:spMkLst>
            <pc:docMk/>
            <pc:sldMk cId="1005543930" sldId="526"/>
            <ac:spMk id="2" creationId="{4D38D4AA-4C29-F5BD-B601-57C2B395C231}"/>
          </ac:spMkLst>
        </pc:spChg>
        <pc:spChg chg="mod">
          <ac:chgData name="Laurie, Mr A" userId="f6767058-0bc7-4f17-9b68-704e9c39f3d4" providerId="ADAL" clId="{0604E398-63D2-44D8-B3F7-3ECFA78B4413}" dt="2025-10-16T08:36:31.945" v="1534" actId="1076"/>
          <ac:spMkLst>
            <pc:docMk/>
            <pc:sldMk cId="1005543930" sldId="526"/>
            <ac:spMk id="3" creationId="{B02E6B7D-019E-BD94-E6BF-6CBB9B8CE8BD}"/>
          </ac:spMkLst>
        </pc:spChg>
        <pc:spChg chg="add mod">
          <ac:chgData name="Laurie, Mr A" userId="f6767058-0bc7-4f17-9b68-704e9c39f3d4" providerId="ADAL" clId="{0604E398-63D2-44D8-B3F7-3ECFA78B4413}" dt="2025-10-16T08:36:49.688" v="1541" actId="20577"/>
          <ac:spMkLst>
            <pc:docMk/>
            <pc:sldMk cId="1005543930" sldId="526"/>
            <ac:spMk id="4" creationId="{E300E2E2-C085-97A2-E9B5-8870257E08A2}"/>
          </ac:spMkLst>
        </pc:spChg>
        <pc:picChg chg="add mod">
          <ac:chgData name="Laurie, Mr A" userId="f6767058-0bc7-4f17-9b68-704e9c39f3d4" providerId="ADAL" clId="{0604E398-63D2-44D8-B3F7-3ECFA78B4413}" dt="2025-10-16T08:36:56.534" v="1545" actId="14100"/>
          <ac:picMkLst>
            <pc:docMk/>
            <pc:sldMk cId="1005543930" sldId="526"/>
            <ac:picMk id="6" creationId="{6811AA87-D325-61DD-6961-EC92AACBC862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B88BF8-434D-A64B-A37D-7D6F4E62AF8D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54EB8B-6D0E-4E4F-BD52-DCB867A122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2160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6D54442E-E755-2C52-6A4D-EA5FE4E25D8B}"/>
              </a:ext>
            </a:extLst>
          </p:cNvPr>
          <p:cNvSpPr txBox="1"/>
          <p:nvPr userDrawn="1"/>
        </p:nvSpPr>
        <p:spPr>
          <a:xfrm>
            <a:off x="180975" y="6048375"/>
            <a:ext cx="8820150" cy="65364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54273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41032" y="193905"/>
            <a:ext cx="7886699" cy="66722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 spc="300">
                <a:latin typeface="Montserrat" pitchFamily="2" charset="77"/>
              </a:defRPr>
            </a:lvl1pPr>
          </a:lstStyle>
          <a:p>
            <a:r>
              <a:rPr lang="en-US"/>
              <a:t>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>
            <a:lvl1pPr algn="l">
              <a:defRPr sz="1000" b="0" i="0">
                <a:latin typeface="Montserrat" pitchFamily="2" charset="77"/>
              </a:defRPr>
            </a:lvl1pPr>
          </a:lstStyle>
          <a:p>
            <a:fld id="{046DABF3-C757-3845-B9B7-AAE5570411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4793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9F743A0-0294-ACFF-9DDB-477DD0E4EA6E}"/>
              </a:ext>
            </a:extLst>
          </p:cNvPr>
          <p:cNvSpPr txBox="1"/>
          <p:nvPr userDrawn="1"/>
        </p:nvSpPr>
        <p:spPr>
          <a:xfrm>
            <a:off x="161925" y="5962650"/>
            <a:ext cx="8877300" cy="7524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D138DDE-55F7-BE4D-6954-D284E9EC0567}"/>
              </a:ext>
            </a:extLst>
          </p:cNvPr>
          <p:cNvSpPr txBox="1"/>
          <p:nvPr userDrawn="1"/>
        </p:nvSpPr>
        <p:spPr>
          <a:xfrm>
            <a:off x="809625" y="104775"/>
            <a:ext cx="8229600" cy="8667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9A0A4FF-09BB-F499-2B6C-9C105A35EE61}"/>
              </a:ext>
            </a:extLst>
          </p:cNvPr>
          <p:cNvSpPr txBox="1"/>
          <p:nvPr userDrawn="1"/>
        </p:nvSpPr>
        <p:spPr>
          <a:xfrm>
            <a:off x="161925" y="1095375"/>
            <a:ext cx="8877300" cy="474345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en-GB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59D6AF0-D704-C243-BE0A-BC64B521071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24812" y="579544"/>
            <a:ext cx="448362" cy="449969"/>
          </a:xfrm>
          <a:prstGeom prst="rect">
            <a:avLst/>
          </a:prstGeom>
        </p:spPr>
      </p:pic>
      <p:pic>
        <p:nvPicPr>
          <p:cNvPr id="10" name="Picture 9" descr="A logo of a school&#10;&#10;AI-generated content may be incorrect.">
            <a:extLst>
              <a:ext uri="{FF2B5EF4-FFF2-40B4-BE49-F238E27FC236}">
                <a16:creationId xmlns:a16="http://schemas.microsoft.com/office/drawing/2014/main" id="{1C439C1E-A8B4-C213-6A12-F2E38EF9FF8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4775" y="78215"/>
            <a:ext cx="468398" cy="468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9894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000" kern="1200" spc="300">
          <a:solidFill>
            <a:srgbClr val="25282A"/>
          </a:solidFill>
          <a:latin typeface="Montserrat" pitchFamily="2" charset="77"/>
          <a:ea typeface="+mj-ea"/>
          <a:cs typeface="+mj-cs"/>
        </a:defRPr>
      </a:lvl1pPr>
    </p:titleStyle>
    <p:bodyStyle>
      <a:lvl1pPr marL="0" indent="0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800" kern="1200">
          <a:solidFill>
            <a:srgbClr val="25282A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457189" indent="0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rgbClr val="25282A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914377" indent="0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rgbClr val="25282A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1371566" indent="0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rgbClr val="25282A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1828755" indent="0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rgbClr val="25282A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CDB04A-2896-93CF-3820-B0C0E0A034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>
            <a:normAutofit/>
          </a:bodyPr>
          <a:lstStyle/>
          <a:p>
            <a:r>
              <a:rPr lang="en-GB">
                <a:latin typeface="Montserrat"/>
              </a:rPr>
              <a:t>Y11 Study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E86A1F-EE61-42B6-02CC-9E8FD08897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2958" y="1263565"/>
            <a:ext cx="3041650" cy="4351339"/>
          </a:xfrm>
        </p:spPr>
        <p:txBody>
          <a:bodyPr/>
          <a:lstStyle/>
          <a:p>
            <a:pPr algn="ctr"/>
            <a:r>
              <a:rPr lang="en-GB" dirty="0"/>
              <a:t>Golden Folder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BE845EA-2288-81D1-3BCF-B24F6819AF57}"/>
              </a:ext>
            </a:extLst>
          </p:cNvPr>
          <p:cNvSpPr txBox="1">
            <a:spLocks/>
          </p:cNvSpPr>
          <p:nvPr/>
        </p:nvSpPr>
        <p:spPr>
          <a:xfrm>
            <a:off x="4572000" y="1282792"/>
            <a:ext cx="3041650" cy="4351339"/>
          </a:xfrm>
          <a:prstGeom prst="rect">
            <a:avLst/>
          </a:prstGeom>
        </p:spPr>
        <p:txBody>
          <a:bodyPr/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rgbClr val="25282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18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25282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377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25282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566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25282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755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25282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dirty="0"/>
              <a:t>Valuable Independent Study</a:t>
            </a:r>
          </a:p>
        </p:txBody>
      </p:sp>
      <p:pic>
        <p:nvPicPr>
          <p:cNvPr id="6" name="Picture 5" descr="A yellow file folder with text&#10;&#10;AI-generated content may be incorrect.">
            <a:extLst>
              <a:ext uri="{FF2B5EF4-FFF2-40B4-BE49-F238E27FC236}">
                <a16:creationId xmlns:a16="http://schemas.microsoft.com/office/drawing/2014/main" id="{5DD3EA23-612E-2B32-A507-C773FB5A345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50" t="14510" r="10455" b="15343"/>
          <a:stretch>
            <a:fillRect/>
          </a:stretch>
        </p:blipFill>
        <p:spPr bwMode="auto">
          <a:xfrm>
            <a:off x="1574105" y="1757616"/>
            <a:ext cx="2694641" cy="367798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E158774-E4ED-92E0-CF9C-263686158B0A}"/>
              </a:ext>
            </a:extLst>
          </p:cNvPr>
          <p:cNvSpPr txBox="1"/>
          <p:nvPr/>
        </p:nvSpPr>
        <p:spPr>
          <a:xfrm>
            <a:off x="222250" y="6007100"/>
            <a:ext cx="8769350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dirty="0"/>
              <a:t>Making it easy for </a:t>
            </a:r>
            <a:r>
              <a:rPr lang="en-US"/>
              <a:t>you </a:t>
            </a:r>
            <a:r>
              <a:rPr lang="en-US" dirty="0"/>
              <a:t>to know what they need to do</a:t>
            </a:r>
          </a:p>
          <a:p>
            <a:pPr algn="ctr"/>
            <a:r>
              <a:rPr lang="en-US" dirty="0"/>
              <a:t>Making it easy for home to know your achievements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43198A2-333B-8F71-E004-EA29CF1FDB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0469" y="2186378"/>
            <a:ext cx="3087360" cy="30873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954725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38D4AA-4C29-F5BD-B601-57C2B395C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Did you know?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2E6B7D-019E-BD94-E6BF-6CBB9B8CE8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2724" y="1253329"/>
            <a:ext cx="2774427" cy="4497021"/>
          </a:xfrm>
        </p:spPr>
        <p:txBody>
          <a:bodyPr/>
          <a:lstStyle/>
          <a:p>
            <a:r>
              <a:rPr lang="en-GB" dirty="0"/>
              <a:t>This year group could go down as the brightest in this school’s history?</a:t>
            </a:r>
          </a:p>
          <a:p>
            <a:endParaRPr lang="en-GB" dirty="0"/>
          </a:p>
          <a:p>
            <a:r>
              <a:rPr lang="en-GB" dirty="0"/>
              <a:t>This year we have seen;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dirty="0"/>
              <a:t>Improved overall outcomes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dirty="0"/>
              <a:t>Improved engagement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dirty="0"/>
              <a:t>Great ambition in many of you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dirty="0"/>
              <a:t>Enthusiasm from teachers to support you.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300E2E2-C085-97A2-E9B5-8870257E08A2}"/>
              </a:ext>
            </a:extLst>
          </p:cNvPr>
          <p:cNvSpPr txBox="1">
            <a:spLocks/>
          </p:cNvSpPr>
          <p:nvPr/>
        </p:nvSpPr>
        <p:spPr>
          <a:xfrm>
            <a:off x="3129529" y="1253329"/>
            <a:ext cx="5804844" cy="4497021"/>
          </a:xfrm>
          <a:prstGeom prst="rect">
            <a:avLst/>
          </a:prstGeom>
        </p:spPr>
        <p:txBody>
          <a:bodyPr/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rgbClr val="25282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18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25282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377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25282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566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25282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755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25282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We want to give you </a:t>
            </a:r>
            <a:r>
              <a:rPr lang="en-GB" b="1" dirty="0"/>
              <a:t>every </a:t>
            </a:r>
            <a:r>
              <a:rPr lang="en-GB" dirty="0"/>
              <a:t>opportunity to succeed.</a:t>
            </a:r>
          </a:p>
          <a:p>
            <a:endParaRPr lang="en-GB" dirty="0"/>
          </a:p>
          <a:p>
            <a:r>
              <a:rPr lang="en-GB" dirty="0"/>
              <a:t>Therefore, we’re implementing an ambitious, supportive, intelligent, program to maximise your chances of success;</a:t>
            </a:r>
          </a:p>
          <a:p>
            <a:endParaRPr lang="en-GB" dirty="0"/>
          </a:p>
          <a:p>
            <a:endParaRPr lang="en-GB" dirty="0"/>
          </a:p>
        </p:txBody>
      </p:sp>
      <p:pic>
        <p:nvPicPr>
          <p:cNvPr id="6" name="Picture 5" descr="A yellow file folder with text&#10;&#10;AI-generated content may be incorrect.">
            <a:extLst>
              <a:ext uri="{FF2B5EF4-FFF2-40B4-BE49-F238E27FC236}">
                <a16:creationId xmlns:a16="http://schemas.microsoft.com/office/drawing/2014/main" id="{6811AA87-D325-61DD-6961-EC92AACBC86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50" t="14510" r="10455" b="15343"/>
          <a:stretch>
            <a:fillRect/>
          </a:stretch>
        </p:blipFill>
        <p:spPr bwMode="auto">
          <a:xfrm>
            <a:off x="6099143" y="2667785"/>
            <a:ext cx="2251410" cy="307300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005543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lden Folder.mp4">
            <a:hlinkClick r:id="" action="ppaction://media"/>
            <a:extLst>
              <a:ext uri="{FF2B5EF4-FFF2-40B4-BE49-F238E27FC236}">
                <a16:creationId xmlns:a16="http://schemas.microsoft.com/office/drawing/2014/main" id="{44560C7E-CC89-54F3-BA7F-D3091BC6E85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9550" y="1085850"/>
            <a:ext cx="8724900" cy="4907756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CA02942A-6A96-67EC-A52F-C7AC4A932498}"/>
              </a:ext>
            </a:extLst>
          </p:cNvPr>
          <p:cNvSpPr txBox="1">
            <a:spLocks/>
          </p:cNvSpPr>
          <p:nvPr/>
        </p:nvSpPr>
        <p:spPr>
          <a:xfrm>
            <a:off x="941032" y="193905"/>
            <a:ext cx="7886699" cy="667229"/>
          </a:xfrm>
          <a:prstGeom prst="rect">
            <a:avLst/>
          </a:prstGeom>
        </p:spPr>
        <p:txBody>
          <a:bodyPr/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spc="300">
                <a:solidFill>
                  <a:srgbClr val="25282A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r>
              <a:rPr lang="en-GB"/>
              <a:t>Y11 – Study Provision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33003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636C9E-B62C-4FC8-C63E-0BDA4EFCD5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4A04FA-9AA4-6CD0-AE34-672146983A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Your Provision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F31515-F356-2220-764B-60985B7EB5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2958" y="1263565"/>
            <a:ext cx="3041650" cy="4351339"/>
          </a:xfrm>
        </p:spPr>
        <p:txBody>
          <a:bodyPr/>
          <a:lstStyle/>
          <a:p>
            <a:pPr algn="ctr"/>
            <a:r>
              <a:rPr lang="en-GB" dirty="0"/>
              <a:t>Golden Folder</a:t>
            </a:r>
          </a:p>
          <a:p>
            <a:pPr algn="ctr"/>
            <a:endParaRPr lang="en-GB" dirty="0"/>
          </a:p>
          <a:p>
            <a:pPr algn="ctr"/>
            <a:r>
              <a:rPr lang="en-GB" dirty="0"/>
              <a:t>A central storage for your;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en-GB" dirty="0"/>
              <a:t>Progress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en-GB" dirty="0"/>
              <a:t>Timetabling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en-GB" dirty="0"/>
              <a:t>Tracking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en-GB" dirty="0"/>
              <a:t>Revision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927BE28-7333-2665-4991-5713D9A2507E}"/>
              </a:ext>
            </a:extLst>
          </p:cNvPr>
          <p:cNvSpPr txBox="1">
            <a:spLocks/>
          </p:cNvSpPr>
          <p:nvPr/>
        </p:nvSpPr>
        <p:spPr>
          <a:xfrm>
            <a:off x="4572000" y="1282792"/>
            <a:ext cx="3041650" cy="4351339"/>
          </a:xfrm>
          <a:prstGeom prst="rect">
            <a:avLst/>
          </a:prstGeom>
        </p:spPr>
        <p:txBody>
          <a:bodyPr/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rgbClr val="25282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18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25282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377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25282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566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25282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755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25282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dirty="0"/>
              <a:t>Independent Study</a:t>
            </a:r>
          </a:p>
          <a:p>
            <a:pPr algn="ctr"/>
            <a:endParaRPr lang="en-GB" dirty="0"/>
          </a:p>
          <a:p>
            <a:pPr algn="ctr"/>
            <a:r>
              <a:rPr lang="en-GB" dirty="0"/>
              <a:t>A clear timetabling of your after-school provision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en-GB" dirty="0"/>
              <a:t>Intervention Attendance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en-GB" dirty="0"/>
              <a:t>Independent Study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724D838-553D-432C-F59C-08D5BCD0391C}"/>
              </a:ext>
            </a:extLst>
          </p:cNvPr>
          <p:cNvSpPr txBox="1"/>
          <p:nvPr/>
        </p:nvSpPr>
        <p:spPr>
          <a:xfrm>
            <a:off x="222250" y="6007100"/>
            <a:ext cx="87693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Making it easy for the child to know what they need to do</a:t>
            </a:r>
          </a:p>
          <a:p>
            <a:pPr algn="ctr"/>
            <a:r>
              <a:rPr lang="en-US" dirty="0"/>
              <a:t>Making it easy for the parent to know what their child has done</a:t>
            </a:r>
          </a:p>
        </p:txBody>
      </p:sp>
      <p:pic>
        <p:nvPicPr>
          <p:cNvPr id="4" name="Picture 3" descr="A yellow file folder with text&#10;&#10;AI-generated content may be incorrect.">
            <a:extLst>
              <a:ext uri="{FF2B5EF4-FFF2-40B4-BE49-F238E27FC236}">
                <a16:creationId xmlns:a16="http://schemas.microsoft.com/office/drawing/2014/main" id="{BE226CAF-3002-5399-1B87-8DD0EE67504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50" t="14510" r="10455" b="15343"/>
          <a:stretch>
            <a:fillRect/>
          </a:stretch>
        </p:blipFill>
        <p:spPr bwMode="auto">
          <a:xfrm>
            <a:off x="2535639" y="4096317"/>
            <a:ext cx="1008839" cy="137699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0D25E5F-18DE-DA13-6351-39B56CFC14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7289" y="4111693"/>
            <a:ext cx="1361614" cy="136161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8347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324351-E76E-463B-CF6A-A2FD5AC82F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Golden Folder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83E9538-D5D7-1C58-6E39-D81EB148C1CA}"/>
              </a:ext>
            </a:extLst>
          </p:cNvPr>
          <p:cNvSpPr txBox="1">
            <a:spLocks/>
          </p:cNvSpPr>
          <p:nvPr/>
        </p:nvSpPr>
        <p:spPr>
          <a:xfrm>
            <a:off x="485775" y="1194529"/>
            <a:ext cx="4161639" cy="4623035"/>
          </a:xfrm>
          <a:prstGeom prst="rect">
            <a:avLst/>
          </a:prstGeom>
        </p:spPr>
        <p:txBody>
          <a:bodyPr/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rgbClr val="25282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18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25282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377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25282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566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25282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755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25282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Wingdings" panose="05000000000000000000" pitchFamily="2" charset="2"/>
              <a:buChar char="v"/>
            </a:pPr>
            <a:r>
              <a:rPr lang="en-GB" sz="2000" dirty="0"/>
              <a:t>You will carry this throughout the academy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GB" sz="2000" dirty="0"/>
              <a:t>It will direct your revision clearly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GB" sz="2000" dirty="0"/>
              <a:t>Teachers will review what you have done, and mark that they have reviewed the completed work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GB" sz="2000" dirty="0"/>
              <a:t>Completing work will result in Prom Points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GB" sz="2000" dirty="0"/>
              <a:t>The tasks that have been built will directly help you with your December PPEs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E321BD-F98E-F999-C3AD-2537443FEA18}"/>
              </a:ext>
            </a:extLst>
          </p:cNvPr>
          <p:cNvSpPr txBox="1"/>
          <p:nvPr/>
        </p:nvSpPr>
        <p:spPr>
          <a:xfrm>
            <a:off x="332814" y="5934143"/>
            <a:ext cx="881118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/>
              <a:t>Making it easy for you to know what to do.</a:t>
            </a:r>
          </a:p>
          <a:p>
            <a:r>
              <a:rPr lang="en-GB" sz="2400" dirty="0"/>
              <a:t>Making it easy for teachers to reward your efforts.</a:t>
            </a:r>
          </a:p>
        </p:txBody>
      </p:sp>
      <p:pic>
        <p:nvPicPr>
          <p:cNvPr id="8" name="Picture 7" descr="A yellow file folder with text&#10;&#10;AI-generated content may be incorrect.">
            <a:extLst>
              <a:ext uri="{FF2B5EF4-FFF2-40B4-BE49-F238E27FC236}">
                <a16:creationId xmlns:a16="http://schemas.microsoft.com/office/drawing/2014/main" id="{04070471-C379-01E9-DB0D-39B033EAA1B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50" t="14510" r="10455" b="15343"/>
          <a:stretch>
            <a:fillRect/>
          </a:stretch>
        </p:blipFill>
        <p:spPr bwMode="auto">
          <a:xfrm>
            <a:off x="5137437" y="1332153"/>
            <a:ext cx="3111017" cy="424630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139922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E6ABB2-94D6-585D-560C-CB8A7049E8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Your Golden Folder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312C29-7A75-3765-913E-9F9B7575BB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4444" y="1137468"/>
            <a:ext cx="2576463" cy="4697724"/>
          </a:xfrm>
        </p:spPr>
        <p:txBody>
          <a:bodyPr/>
          <a:lstStyle/>
          <a:p>
            <a:pPr marL="342900" indent="-342900">
              <a:buAutoNum type="arabicPeriod"/>
            </a:pPr>
            <a:r>
              <a:rPr lang="en-GB" sz="2000" dirty="0"/>
              <a:t>Write your first and surname on the front and side of your Golden Folder</a:t>
            </a:r>
          </a:p>
          <a:p>
            <a:pPr marL="800089" lvl="1" indent="-342900">
              <a:buAutoNum type="arabicPeriod"/>
            </a:pPr>
            <a:r>
              <a:rPr lang="en-GB" sz="2000" dirty="0"/>
              <a:t>Also write your form, and form tutor’s name.</a:t>
            </a:r>
          </a:p>
          <a:p>
            <a:pPr marL="342900" indent="-342900">
              <a:buAutoNum type="arabicPeriod"/>
            </a:pPr>
            <a:r>
              <a:rPr lang="en-GB" sz="2000" dirty="0"/>
              <a:t>Open your Golden Folder. The documents will go in the following order:</a:t>
            </a:r>
          </a:p>
          <a:p>
            <a:pPr marL="342900" indent="-342900">
              <a:buAutoNum type="arabicPeriod"/>
            </a:pPr>
            <a:endParaRPr lang="en-GB" sz="2000" dirty="0"/>
          </a:p>
          <a:p>
            <a:endParaRPr lang="en-GB" sz="2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F799EE6-B863-428C-DE76-BE9C0FAA475F}"/>
              </a:ext>
            </a:extLst>
          </p:cNvPr>
          <p:cNvSpPr txBox="1"/>
          <p:nvPr/>
        </p:nvSpPr>
        <p:spPr>
          <a:xfrm>
            <a:off x="6014301" y="1137468"/>
            <a:ext cx="3011864" cy="5324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AutoNum type="alphaLcParenR"/>
            </a:pPr>
            <a:r>
              <a:rPr lang="en-GB" sz="2000" dirty="0"/>
              <a:t>Front Cover</a:t>
            </a:r>
          </a:p>
          <a:p>
            <a:pPr marL="342900" indent="-342900">
              <a:buAutoNum type="alphaLcParenR"/>
            </a:pPr>
            <a:r>
              <a:rPr lang="en-GB" sz="2000" dirty="0"/>
              <a:t>Your metacognitive reflection form</a:t>
            </a:r>
          </a:p>
          <a:p>
            <a:pPr marL="342900" indent="-342900">
              <a:buAutoNum type="alphaLcParenR"/>
            </a:pPr>
            <a:r>
              <a:rPr lang="en-GB" sz="2000" dirty="0"/>
              <a:t>Your PR2 Report (will go here)</a:t>
            </a:r>
          </a:p>
          <a:p>
            <a:pPr marL="342900" indent="-342900">
              <a:buAutoNum type="alphaLcParenR"/>
            </a:pPr>
            <a:r>
              <a:rPr lang="en-GB" sz="2000" dirty="0"/>
              <a:t>Your first divider</a:t>
            </a:r>
          </a:p>
          <a:p>
            <a:pPr marL="342900" indent="-342900">
              <a:buAutoNum type="alphaLcParenR"/>
            </a:pPr>
            <a:r>
              <a:rPr lang="en-GB" sz="2000" dirty="0"/>
              <a:t>Your timetable (will go here)</a:t>
            </a:r>
          </a:p>
          <a:p>
            <a:pPr marL="342900" indent="-342900">
              <a:buAutoNum type="alphaLcParenR"/>
            </a:pPr>
            <a:r>
              <a:rPr lang="en-GB" sz="2000" dirty="0"/>
              <a:t>Your revision timetable</a:t>
            </a:r>
          </a:p>
          <a:p>
            <a:pPr marL="342900" indent="-342900">
              <a:buAutoNum type="alphaLcParenR"/>
            </a:pPr>
            <a:r>
              <a:rPr lang="en-GB" sz="2000" dirty="0"/>
              <a:t>Your revision guidance</a:t>
            </a:r>
          </a:p>
          <a:p>
            <a:pPr marL="342900" indent="-342900">
              <a:buAutoNum type="alphaLcParenR"/>
            </a:pPr>
            <a:r>
              <a:rPr lang="en-GB" sz="2000" dirty="0"/>
              <a:t>Your Action Feedback tracker</a:t>
            </a:r>
          </a:p>
          <a:p>
            <a:pPr marL="342900" indent="-342900">
              <a:buAutoNum type="alphaLcParenR"/>
            </a:pPr>
            <a:r>
              <a:rPr lang="en-GB" sz="2000" dirty="0"/>
              <a:t>Your second divider</a:t>
            </a:r>
          </a:p>
          <a:p>
            <a:pPr marL="342900" indent="-342900">
              <a:buAutoNum type="alphaLcParenR"/>
            </a:pPr>
            <a:r>
              <a:rPr lang="en-GB" sz="2000" dirty="0"/>
              <a:t>Your mandatory tasks per subject (will go here)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A549955-9F78-1E77-3AF2-FC0F4CF852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8363" y="1137468"/>
            <a:ext cx="1983145" cy="275867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3964819-48A1-944F-2290-32B25586A40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233" r="9836"/>
          <a:stretch>
            <a:fillRect/>
          </a:stretch>
        </p:blipFill>
        <p:spPr>
          <a:xfrm>
            <a:off x="3468363" y="1476816"/>
            <a:ext cx="1983145" cy="245040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8123801-B7EE-0F3A-B744-33837DEE9F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9700" y="2262272"/>
            <a:ext cx="2576462" cy="197322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089886A-FB2E-EF08-D81B-9C489126FA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89804" y="2698535"/>
            <a:ext cx="1961704" cy="28583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E601ACE-1858-AC40-3523-789E70E453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68363" y="3300339"/>
            <a:ext cx="1983144" cy="288457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A4FD4C1-AC83-3713-0CEE-E34278F8740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62275" y="4559935"/>
            <a:ext cx="2898737" cy="132270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784637E-B83A-1D13-344B-17D05B4AF55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233" r="9836"/>
          <a:stretch>
            <a:fillRect/>
          </a:stretch>
        </p:blipFill>
        <p:spPr>
          <a:xfrm>
            <a:off x="3753004" y="4749889"/>
            <a:ext cx="1435304" cy="177348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28AC073-1677-8B71-67ED-B1D5AEF03EE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71485" y="5112632"/>
            <a:ext cx="2776900" cy="15374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8AC43F9-8FFA-2093-F097-2B0AC8659E0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95938" y="4166786"/>
            <a:ext cx="1749436" cy="2552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903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502548-79E8-7BDA-4F18-C64BD3F6A2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Maximising Data - Tracking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E27731-DCAC-C9BB-93E8-C90F5B3531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1791" y="1184718"/>
            <a:ext cx="2550263" cy="4488564"/>
          </a:xfrm>
        </p:spPr>
        <p:txBody>
          <a:bodyPr/>
          <a:lstStyle/>
          <a:p>
            <a:r>
              <a:rPr lang="en-GB" dirty="0"/>
              <a:t>Stage 1:</a:t>
            </a:r>
            <a:br>
              <a:rPr lang="en-GB" dirty="0"/>
            </a:br>
            <a:r>
              <a:rPr lang="en-GB" dirty="0"/>
              <a:t>Using your reports, you’ll be assigned teachers to you based on how off-track you are.</a:t>
            </a:r>
          </a:p>
          <a:p>
            <a:endParaRPr lang="en-GB" dirty="0"/>
          </a:p>
          <a:p>
            <a:r>
              <a:rPr lang="en-GB" dirty="0"/>
              <a:t>Different teachers will tell you if they’re working with you.</a:t>
            </a:r>
          </a:p>
          <a:p>
            <a:endParaRPr lang="en-GB" dirty="0"/>
          </a:p>
          <a:p>
            <a:r>
              <a:rPr lang="en-GB" dirty="0"/>
              <a:t>You may need to go to a different room on a Friday to see a specific teacher.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EFAEF80-F897-FDDB-5C73-B8A502514157}"/>
              </a:ext>
            </a:extLst>
          </p:cNvPr>
          <p:cNvSpPr txBox="1">
            <a:spLocks/>
          </p:cNvSpPr>
          <p:nvPr/>
        </p:nvSpPr>
        <p:spPr>
          <a:xfrm>
            <a:off x="5759777" y="1184718"/>
            <a:ext cx="3261675" cy="4488564"/>
          </a:xfrm>
          <a:prstGeom prst="rect">
            <a:avLst/>
          </a:prstGeom>
        </p:spPr>
        <p:txBody>
          <a:bodyPr/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rgbClr val="25282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18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25282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377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25282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566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25282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755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25282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What does the teacher do?</a:t>
            </a:r>
          </a:p>
          <a:p>
            <a:endParaRPr lang="en-GB" sz="1600" dirty="0">
              <a:solidFill>
                <a:schemeClr val="accent6">
                  <a:lumMod val="50000"/>
                  <a:lumOff val="5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1600" dirty="0">
                <a:solidFill>
                  <a:schemeClr val="tx1"/>
                </a:solidFill>
              </a:rPr>
              <a:t>Review your Golden Folder, and whether you’re getting your tasks signed off.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1600" dirty="0">
                <a:solidFill>
                  <a:schemeClr val="tx1"/>
                </a:solidFill>
              </a:rPr>
              <a:t>Contact home to praise/provide feedback on how things are going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1600" dirty="0">
                <a:solidFill>
                  <a:schemeClr val="tx1"/>
                </a:solidFill>
              </a:rPr>
              <a:t>Check in with you to see how you’re finding the revision process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1600" dirty="0">
                <a:solidFill>
                  <a:schemeClr val="tx1"/>
                </a:solidFill>
              </a:rPr>
              <a:t>Reward you with Prom Points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1600" dirty="0">
                <a:solidFill>
                  <a:schemeClr val="tx1"/>
                </a:solidFill>
              </a:rPr>
              <a:t>Contact home to communicate excellence/concern</a:t>
            </a:r>
          </a:p>
          <a:p>
            <a:endParaRPr lang="en-GB" sz="1600" dirty="0">
              <a:solidFill>
                <a:schemeClr val="accent6">
                  <a:lumMod val="50000"/>
                  <a:lumOff val="50000"/>
                </a:schemeClr>
              </a:solidFill>
            </a:endParaRPr>
          </a:p>
          <a:p>
            <a:endParaRPr lang="en-GB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F8E6FAB-CC5C-DD66-B20A-CE73CC88353D}"/>
              </a:ext>
            </a:extLst>
          </p:cNvPr>
          <p:cNvSpPr txBox="1">
            <a:spLocks/>
          </p:cNvSpPr>
          <p:nvPr/>
        </p:nvSpPr>
        <p:spPr>
          <a:xfrm>
            <a:off x="211791" y="5996866"/>
            <a:ext cx="7886699" cy="667229"/>
          </a:xfrm>
          <a:prstGeom prst="rect">
            <a:avLst/>
          </a:prstGeom>
        </p:spPr>
        <p:txBody>
          <a:bodyPr>
            <a:normAutofit fontScale="60000" lnSpcReduction="20000"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spc="300">
                <a:solidFill>
                  <a:srgbClr val="25282A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r>
              <a:rPr lang="en-GB" dirty="0"/>
              <a:t>This will help you to maximise all of your outcomes based on your needs.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9DC2CBB-36B2-0450-A8AF-598984704B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9301" y="1886967"/>
            <a:ext cx="2930130" cy="29301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10907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F2F086-8D2C-62AB-32DB-D3FABA2FEE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E72413-BE93-4EE4-36C0-7C52CE96D9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/>
              <a:t>Intervention - Targeted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8C37EB2-E87F-4F60-A867-C86CCB649BB2}"/>
              </a:ext>
            </a:extLst>
          </p:cNvPr>
          <p:cNvSpPr txBox="1">
            <a:spLocks/>
          </p:cNvSpPr>
          <p:nvPr/>
        </p:nvSpPr>
        <p:spPr>
          <a:xfrm>
            <a:off x="145801" y="1220401"/>
            <a:ext cx="4982379" cy="4614853"/>
          </a:xfrm>
          <a:prstGeom prst="rect">
            <a:avLst/>
          </a:prstGeom>
        </p:spPr>
        <p:txBody>
          <a:bodyPr/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rgbClr val="25282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18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25282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377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25282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566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25282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755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25282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/>
              <a:t>You will be given a timetable of places to be for Period 6.</a:t>
            </a:r>
          </a:p>
          <a:p>
            <a:endParaRPr lang="en-GB" sz="1600" dirty="0"/>
          </a:p>
          <a:p>
            <a:r>
              <a:rPr lang="en-GB" sz="1600" dirty="0"/>
              <a:t>This will be either;</a:t>
            </a:r>
          </a:p>
          <a:p>
            <a:r>
              <a:rPr lang="en-GB" sz="1600" dirty="0"/>
              <a:t>A specific subject, to focus on helping you to secure a specific grade</a:t>
            </a:r>
          </a:p>
          <a:p>
            <a:endParaRPr lang="en-GB" sz="1600" dirty="0"/>
          </a:p>
          <a:p>
            <a:r>
              <a:rPr lang="en-GB" sz="1600" dirty="0"/>
              <a:t>IS – which is a silent study space for you to complete specified work.</a:t>
            </a:r>
          </a:p>
          <a:p>
            <a:endParaRPr lang="en-GB" sz="1600" dirty="0"/>
          </a:p>
          <a:p>
            <a:r>
              <a:rPr lang="en-GB" sz="1600" dirty="0"/>
              <a:t>The expectation is you attend, and we will be tracking to see your engagement.</a:t>
            </a:r>
          </a:p>
          <a:p>
            <a:endParaRPr lang="en-GB" sz="1600" dirty="0"/>
          </a:p>
          <a:p>
            <a:r>
              <a:rPr lang="en-GB" sz="1600" dirty="0"/>
              <a:t>Attendance results in Prom Points, and will directly improve your outcomes in December PPEs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779E600-2542-5FC7-D100-244FE5BAC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6297" y="1547602"/>
            <a:ext cx="3255913" cy="325591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932C9D3-AA63-AB69-41CD-1403D3ADFD2F}"/>
              </a:ext>
            </a:extLst>
          </p:cNvPr>
          <p:cNvSpPr txBox="1"/>
          <p:nvPr/>
        </p:nvSpPr>
        <p:spPr>
          <a:xfrm>
            <a:off x="238546" y="5924716"/>
            <a:ext cx="881118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/>
              <a:t>Making it easy for you to focus on where to be, and what to do.</a:t>
            </a:r>
          </a:p>
        </p:txBody>
      </p:sp>
    </p:spTree>
    <p:extLst>
      <p:ext uri="{BB962C8B-B14F-4D97-AF65-F5344CB8AC3E}">
        <p14:creationId xmlns:p14="http://schemas.microsoft.com/office/powerpoint/2010/main" val="2594010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24AFF9-236A-1912-A433-235CEDC422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DD2C0-78C1-4C18-7F3F-F75088C56A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What’s in it for you?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C37B92E-5388-8BCC-FFDD-5B37022E57C5}"/>
              </a:ext>
            </a:extLst>
          </p:cNvPr>
          <p:cNvSpPr txBox="1">
            <a:spLocks/>
          </p:cNvSpPr>
          <p:nvPr/>
        </p:nvSpPr>
        <p:spPr>
          <a:xfrm>
            <a:off x="211790" y="1276962"/>
            <a:ext cx="4360210" cy="4614853"/>
          </a:xfrm>
          <a:prstGeom prst="rect">
            <a:avLst/>
          </a:prstGeom>
        </p:spPr>
        <p:txBody>
          <a:bodyPr/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rgbClr val="25282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18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25282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377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25282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566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25282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755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25282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2000" dirty="0"/>
              <a:t>You get the support you need based on your academic progress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2000" dirty="0"/>
              <a:t>Teachers will confirm that what you’re doing is helping to reach your goals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2000" dirty="0"/>
              <a:t>You will find it easy to tell your parents/teachers what you’ve done.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2000" dirty="0"/>
              <a:t>For everything you do, you’ll receive Prom Points (Y11 Study)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2000" dirty="0"/>
              <a:t>Broader rewards will happen for those who are engaging exceptionally.</a:t>
            </a:r>
          </a:p>
        </p:txBody>
      </p:sp>
      <p:pic>
        <p:nvPicPr>
          <p:cNvPr id="3" name="Picture 2" descr="A yellow file folder with text&#10;&#10;AI-generated content may be incorrect.">
            <a:extLst>
              <a:ext uri="{FF2B5EF4-FFF2-40B4-BE49-F238E27FC236}">
                <a16:creationId xmlns:a16="http://schemas.microsoft.com/office/drawing/2014/main" id="{03158F01-31BC-C344-A59B-C1472D35943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50" t="14510" r="10455" b="15343"/>
          <a:stretch>
            <a:fillRect/>
          </a:stretch>
        </p:blipFill>
        <p:spPr bwMode="auto">
          <a:xfrm>
            <a:off x="4864231" y="1276962"/>
            <a:ext cx="1687398" cy="230317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0FFC892-2514-7DA6-D1CA-E951E9BEF7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1629" y="3408095"/>
            <a:ext cx="2210899" cy="22108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36828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5D">
      <a:dk1>
        <a:srgbClr val="25262B"/>
      </a:dk1>
      <a:lt1>
        <a:srgbClr val="FFFFFF"/>
      </a:lt1>
      <a:dk2>
        <a:srgbClr val="25262B"/>
      </a:dk2>
      <a:lt2>
        <a:srgbClr val="FEFFFF"/>
      </a:lt2>
      <a:accent1>
        <a:srgbClr val="59BDCA"/>
      </a:accent1>
      <a:accent2>
        <a:srgbClr val="A9C02F"/>
      </a:accent2>
      <a:accent3>
        <a:srgbClr val="765090"/>
      </a:accent3>
      <a:accent4>
        <a:srgbClr val="DF3B30"/>
      </a:accent4>
      <a:accent5>
        <a:srgbClr val="FF9D01"/>
      </a:accent5>
      <a:accent6>
        <a:srgbClr val="25262B"/>
      </a:accent6>
      <a:hlink>
        <a:srgbClr val="59BDCA"/>
      </a:hlink>
      <a:folHlink>
        <a:srgbClr val="76509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0DB97AE9-8C50-469A-B4CE-C86DC93356EB}">
  <we:reference id="wa200005566" version="3.0.0.2" store="en-US" storeType="OMEX"/>
  <we:alternateReferences>
    <we:reference id="WA200005566" version="3.0.0.2" store="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F40FC4DCA08E84BAD54395ACD77588E" ma:contentTypeVersion="22" ma:contentTypeDescription="Create a new document." ma:contentTypeScope="" ma:versionID="bd0320decec7548a564fd962ff74d559">
  <xsd:schema xmlns:xsd="http://www.w3.org/2001/XMLSchema" xmlns:xs="http://www.w3.org/2001/XMLSchema" xmlns:p="http://schemas.microsoft.com/office/2006/metadata/properties" xmlns:ns2="b825e902-c6e3-45a4-a1a2-7e23c9adedd4" xmlns:ns3="4730f21c-7ee7-45a8-a3f0-39cf8e6fd1a5" targetNamespace="http://schemas.microsoft.com/office/2006/metadata/properties" ma:root="true" ma:fieldsID="f60a6401f5faca7d5ac225c10dfd07d6" ns2:_="" ns3:_="">
    <xsd:import namespace="b825e902-c6e3-45a4-a1a2-7e23c9adedd4"/>
    <xsd:import namespace="4730f21c-7ee7-45a8-a3f0-39cf8e6fd1a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LengthInSeconds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825e902-c6e3-45a4-a1a2-7e23c9adedd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5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6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GenerationTime" ma:index="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9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OCR" ma:index="1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1" nillable="true" ma:displayName="Location" ma:description="" ma:internalName="MediaServiceLocation" ma:readOnly="true">
      <xsd:simpleType>
        <xsd:restriction base="dms:Text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9c899dcd-3d9d-4b13-9e95-2b760991102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18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730f21c-7ee7-45a8-a3f0-39cf8e6fd1a5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SearchPeopleOnly="false" ma:SharePointGroup="0" ma:internalName="SharedWithUsers" ma:readOnly="true" ma:showField="ImnNam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12db75ab-9d02-4f2f-82c5-60907bece4b6}" ma:internalName="TaxCatchAll" ma:showField="CatchAllData" ma:web="4730f21c-7ee7-45a8-a3f0-39cf8e6fd1a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9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b825e902-c6e3-45a4-a1a2-7e23c9adedd4">
      <Terms xmlns="http://schemas.microsoft.com/office/infopath/2007/PartnerControls"/>
    </lcf76f155ced4ddcb4097134ff3c332f>
    <TaxCatchAll xmlns="4730f21c-7ee7-45a8-a3f0-39cf8e6fd1a5" xsi:nil="true"/>
  </documentManagement>
</p:properties>
</file>

<file path=customXml/itemProps1.xml><?xml version="1.0" encoding="utf-8"?>
<ds:datastoreItem xmlns:ds="http://schemas.openxmlformats.org/officeDocument/2006/customXml" ds:itemID="{00A577A9-6C89-4D05-91B3-5EEA73FD2AD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825e902-c6e3-45a4-a1a2-7e23c9adedd4"/>
    <ds:schemaRef ds:uri="4730f21c-7ee7-45a8-a3f0-39cf8e6fd1a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0A32C81-2BF6-4CBF-BFE2-729A20D94A5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29FB79A-718A-4E1F-B6BF-8DEF2F319996}">
  <ds:schemaRefs>
    <ds:schemaRef ds:uri="b825e902-c6e3-45a4-a1a2-7e23c9adedd4"/>
    <ds:schemaRef ds:uri="http://schemas.microsoft.com/office/2006/documentManagement/types"/>
    <ds:schemaRef ds:uri="http://purl.org/dc/dcmitype/"/>
    <ds:schemaRef ds:uri="4730f21c-7ee7-45a8-a3f0-39cf8e6fd1a5"/>
    <ds:schemaRef ds:uri="http://schemas.microsoft.com/office/infopath/2007/PartnerControls"/>
    <ds:schemaRef ds:uri="http://schemas.openxmlformats.org/package/2006/metadata/core-properties"/>
    <ds:schemaRef ds:uri="http://purl.org/dc/terms/"/>
    <ds:schemaRef ds:uri="http://schemas.microsoft.com/office/2006/metadata/properties"/>
    <ds:schemaRef ds:uri="http://www.w3.org/XML/1998/namespace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612</Words>
  <Application>Microsoft Office PowerPoint</Application>
  <PresentationFormat>On-screen Show (4:3)</PresentationFormat>
  <Paragraphs>86</Paragraphs>
  <Slides>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Aptos</vt:lpstr>
      <vt:lpstr>Arial</vt:lpstr>
      <vt:lpstr>Calibri</vt:lpstr>
      <vt:lpstr>Montserrat</vt:lpstr>
      <vt:lpstr>Open Sans</vt:lpstr>
      <vt:lpstr>Wingdings</vt:lpstr>
      <vt:lpstr>Office Theme</vt:lpstr>
      <vt:lpstr>Y11 Study </vt:lpstr>
      <vt:lpstr>Did you know?</vt:lpstr>
      <vt:lpstr>PowerPoint Presentation</vt:lpstr>
      <vt:lpstr>Your Provision</vt:lpstr>
      <vt:lpstr>The Golden Folder</vt:lpstr>
      <vt:lpstr>Your Golden Folder</vt:lpstr>
      <vt:lpstr>Maximising Data - Tracking</vt:lpstr>
      <vt:lpstr>Intervention - Targeted</vt:lpstr>
      <vt:lpstr>What’s in it for you?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Guide to using TEAMS in whole staff meeting</dc:title>
  <dc:creator>Steve Livesey</dc:creator>
  <cp:lastModifiedBy>Kirk, Miss J</cp:lastModifiedBy>
  <cp:revision>2</cp:revision>
  <dcterms:created xsi:type="dcterms:W3CDTF">2020-03-26T21:02:31Z</dcterms:created>
  <dcterms:modified xsi:type="dcterms:W3CDTF">2025-10-21T14:45:29Z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0x0101009F40FC4DCA08E84BAD54395ACD77588E</vt:lpwstr>
  </property>
  <property fmtid="{D5CDD505-2E9C-101B-9397-08002B2CF9AE}" pid="3" name="MediaServiceImageTags">
    <vt:lpwstr/>
  </property>
</Properties>
</file>